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1820-724C-4EE3-8097-0E7527B307D7}" type="datetimeFigureOut">
              <a:rPr lang="en-US" smtClean="0"/>
              <a:pPr/>
              <a:t>10/10/2009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1CD4-887C-4460-ACAD-8AC0A7B3D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Some WTF?!? moments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 </a:t>
            </a:r>
            <a:r>
              <a:rPr lang="en-CA" dirty="0" err="1" smtClean="0"/>
              <a:t>powerpoint</a:t>
            </a:r>
            <a:r>
              <a:rPr lang="en-CA" dirty="0" smtClean="0"/>
              <a:t> by </a:t>
            </a:r>
          </a:p>
          <a:p>
            <a:r>
              <a:rPr lang="en-CA" dirty="0" smtClean="0"/>
              <a:t>Lola Daisy May Taylor.   </a:t>
            </a:r>
          </a:p>
          <a:p>
            <a:r>
              <a:rPr lang="en-CA" dirty="0" smtClean="0"/>
              <a:t>Not.</a:t>
            </a:r>
          </a:p>
          <a:p>
            <a:r>
              <a:rPr lang="en-CA" dirty="0" smtClean="0"/>
              <a:t>(It’s </a:t>
            </a:r>
            <a:r>
              <a:rPr lang="en-CA" dirty="0" err="1" smtClean="0"/>
              <a:t>uberdumb</a:t>
            </a:r>
            <a:r>
              <a:rPr lang="en-CA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5722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6286512" y="642918"/>
            <a:ext cx="2214578" cy="114300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29388" y="85723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WTF?!?!</a:t>
            </a:r>
            <a:endParaRPr lang="en-US" sz="4000" dirty="0"/>
          </a:p>
        </p:txBody>
      </p:sp>
      <p:sp>
        <p:nvSpPr>
          <p:cNvPr id="5" name="Cloud 4"/>
          <p:cNvSpPr/>
          <p:nvPr/>
        </p:nvSpPr>
        <p:spPr>
          <a:xfrm>
            <a:off x="6000760" y="1357298"/>
            <a:ext cx="285752" cy="21431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786446" y="1643050"/>
            <a:ext cx="142876" cy="1428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3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Callout 8"/>
          <p:cNvSpPr/>
          <p:nvPr/>
        </p:nvSpPr>
        <p:spPr>
          <a:xfrm rot="448779">
            <a:off x="4857752" y="142852"/>
            <a:ext cx="1785950" cy="1000132"/>
          </a:xfrm>
          <a:prstGeom prst="wedgeEllipseCallout">
            <a:avLst>
              <a:gd name="adj1" fmla="val -25044"/>
              <a:gd name="adj2" fmla="val 690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6314" y="14285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WTF? </a:t>
            </a:r>
          </a:p>
          <a:p>
            <a:pPr algn="ctr"/>
            <a:r>
              <a:rPr lang="en-CA" dirty="0" smtClean="0"/>
              <a:t>Who’s idea was it to hire </a:t>
            </a:r>
            <a:r>
              <a:rPr lang="en-CA" i="1" dirty="0" smtClean="0"/>
              <a:t>him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857356" y="0"/>
            <a:ext cx="1357322" cy="78581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1670" y="2142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I’m gay!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V="1">
            <a:off x="6786578" y="2071678"/>
            <a:ext cx="2143108" cy="1285884"/>
          </a:xfrm>
          <a:prstGeom prst="wedgeEllipseCallout">
            <a:avLst>
              <a:gd name="adj1" fmla="val -25821"/>
              <a:gd name="adj2" fmla="val 6739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16" y="228599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Never mind, Roger. Just pretend he’s not there.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44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6500826" y="357166"/>
            <a:ext cx="2286016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6357950" y="1428736"/>
            <a:ext cx="214314" cy="285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6000760" y="1714488"/>
            <a:ext cx="214314" cy="2143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5140" y="64291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WTF?!? Why am I surrounded by ANITA STUFF?!?!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552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1643042" y="428604"/>
            <a:ext cx="2500330" cy="1285884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50004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WTF</a:t>
            </a:r>
            <a:r>
              <a:rPr lang="en-CA" dirty="0" smtClean="0"/>
              <a:t>?</a:t>
            </a:r>
          </a:p>
          <a:p>
            <a:pPr algn="ctr"/>
            <a:r>
              <a:rPr lang="en-CA" dirty="0" smtClean="0"/>
              <a:t>Are those  incredibly mental children mine?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4043381" cy="405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 flipH="1">
            <a:off x="5786446" y="2571744"/>
            <a:ext cx="1428760" cy="107157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86446" y="2643182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WTF</a:t>
            </a:r>
            <a:r>
              <a:rPr lang="en-CA" sz="1600" dirty="0" smtClean="0"/>
              <a:t>?</a:t>
            </a:r>
          </a:p>
          <a:p>
            <a:pPr algn="ctr"/>
            <a:r>
              <a:rPr lang="en-CA" sz="1200" dirty="0" smtClean="0"/>
              <a:t>I hope I’m not related to </a:t>
            </a:r>
            <a:r>
              <a:rPr lang="en-CA" sz="1200" i="1" dirty="0" smtClean="0"/>
              <a:t>that</a:t>
            </a:r>
            <a:r>
              <a:rPr lang="en-CA" sz="1200" dirty="0" smtClean="0"/>
              <a:t> ugly thing</a:t>
            </a:r>
            <a:r>
              <a:rPr lang="en-CA" sz="1600" dirty="0" smtClean="0"/>
              <a:t>!</a:t>
            </a:r>
            <a:endParaRPr lang="en-US" sz="1600" dirty="0"/>
          </a:p>
        </p:txBody>
      </p:sp>
      <p:sp>
        <p:nvSpPr>
          <p:cNvPr id="11" name="Up Arrow 10"/>
          <p:cNvSpPr/>
          <p:nvPr/>
        </p:nvSpPr>
        <p:spPr>
          <a:xfrm rot="14433071">
            <a:off x="6619316" y="3817550"/>
            <a:ext cx="246675" cy="58022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94197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5429256" y="0"/>
            <a:ext cx="2286016" cy="1214422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57884" y="21429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WTF? Why is everybody booing me?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 flipH="1">
            <a:off x="1285852" y="0"/>
            <a:ext cx="2286016" cy="107157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7290" y="28572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BECAUSE YOU SUCK,  obviously!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624260" cy="528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495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2500298" y="214290"/>
            <a:ext cx="2000264" cy="1071570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488" y="500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COOKIES!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156212">
            <a:off x="948686" y="-3155"/>
            <a:ext cx="78808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9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sz="2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4143372" y="428604"/>
            <a:ext cx="1857388" cy="1071594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4876" y="7143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WTF?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D27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929080" cy="400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 flipH="1">
            <a:off x="428596" y="1428736"/>
            <a:ext cx="1928826" cy="1357322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WTF? Where’d </a:t>
            </a:r>
            <a:r>
              <a:rPr lang="en-C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come from?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101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Some WTF?!? moments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WTF?!? moments</dc:title>
  <dc:creator>Dean Arndt</dc:creator>
  <cp:lastModifiedBy>Dean Arndt</cp:lastModifiedBy>
  <cp:revision>15</cp:revision>
  <dcterms:created xsi:type="dcterms:W3CDTF">2009-10-09T00:18:29Z</dcterms:created>
  <dcterms:modified xsi:type="dcterms:W3CDTF">2009-10-10T22:55:05Z</dcterms:modified>
</cp:coreProperties>
</file>