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470"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37A018-5AB8-40A6-A6E0-04AD6F7EA72D}" type="datetimeFigureOut">
              <a:rPr lang="en-US" smtClean="0"/>
              <a:pPr/>
              <a:t>9/7/2009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A57F8-0753-4E6A-9D72-51D6394C1086}"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7A018-5AB8-40A6-A6E0-04AD6F7EA72D}" type="datetimeFigureOut">
              <a:rPr lang="en-US" smtClean="0"/>
              <a:pPr/>
              <a:t>9/7/2009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A57F8-0753-4E6A-9D72-51D6394C1086}"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7A018-5AB8-40A6-A6E0-04AD6F7EA72D}" type="datetimeFigureOut">
              <a:rPr lang="en-US" smtClean="0"/>
              <a:pPr/>
              <a:t>9/7/2009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A57F8-0753-4E6A-9D72-51D6394C1086}"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7A018-5AB8-40A6-A6E0-04AD6F7EA72D}" type="datetimeFigureOut">
              <a:rPr lang="en-US" smtClean="0"/>
              <a:pPr/>
              <a:t>9/7/2009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A57F8-0753-4E6A-9D72-51D6394C1086}"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7A018-5AB8-40A6-A6E0-04AD6F7EA72D}" type="datetimeFigureOut">
              <a:rPr lang="en-US" smtClean="0"/>
              <a:pPr/>
              <a:t>9/7/2009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A57F8-0753-4E6A-9D72-51D6394C1086}"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37A018-5AB8-40A6-A6E0-04AD6F7EA72D}" type="datetimeFigureOut">
              <a:rPr lang="en-US" smtClean="0"/>
              <a:pPr/>
              <a:t>9/7/2009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A57F8-0753-4E6A-9D72-51D6394C1086}"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37A018-5AB8-40A6-A6E0-04AD6F7EA72D}" type="datetimeFigureOut">
              <a:rPr lang="en-US" smtClean="0"/>
              <a:pPr/>
              <a:t>9/7/2009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A57F8-0753-4E6A-9D72-51D6394C1086}"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7A018-5AB8-40A6-A6E0-04AD6F7EA72D}" type="datetimeFigureOut">
              <a:rPr lang="en-US" smtClean="0"/>
              <a:pPr/>
              <a:t>9/7/2009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A57F8-0753-4E6A-9D72-51D6394C1086}"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7A018-5AB8-40A6-A6E0-04AD6F7EA72D}" type="datetimeFigureOut">
              <a:rPr lang="en-US" smtClean="0"/>
              <a:pPr/>
              <a:t>9/7/2009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A57F8-0753-4E6A-9D72-51D6394C1086}"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7A018-5AB8-40A6-A6E0-04AD6F7EA72D}" type="datetimeFigureOut">
              <a:rPr lang="en-US" smtClean="0"/>
              <a:pPr/>
              <a:t>9/7/2009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A57F8-0753-4E6A-9D72-51D6394C1086}"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7A018-5AB8-40A6-A6E0-04AD6F7EA72D}" type="datetimeFigureOut">
              <a:rPr lang="en-US" smtClean="0"/>
              <a:pPr/>
              <a:t>9/7/2009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A57F8-0753-4E6A-9D72-51D6394C1086}"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A37A018-5AB8-40A6-A6E0-04AD6F7EA72D}" type="datetimeFigureOut">
              <a:rPr lang="en-US" smtClean="0"/>
              <a:pPr/>
              <a:t>9/7/2009</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07A57F8-0753-4E6A-9D72-51D6394C10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Queen in 1982</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Why? Because the pictures are </a:t>
            </a:r>
            <a:r>
              <a:rPr lang="en-US" dirty="0" err="1" smtClean="0"/>
              <a:t>überclear</a:t>
            </a:r>
            <a:r>
              <a:rPr lang="en-US" dirty="0" smtClean="0"/>
              <a:t>, </a:t>
            </a:r>
            <a:r>
              <a:rPr lang="en-US" dirty="0" err="1" smtClean="0"/>
              <a:t>übergood</a:t>
            </a:r>
            <a:r>
              <a:rPr lang="en-US" dirty="0" smtClean="0"/>
              <a:t>, and because Queen is </a:t>
            </a:r>
            <a:r>
              <a:rPr lang="en-US" dirty="0" err="1" smtClean="0"/>
              <a:t>überawesome</a:t>
            </a:r>
            <a:r>
              <a:rPr lang="en-US" dirty="0" smtClean="0"/>
              <a:t>.</a:t>
            </a:r>
          </a:p>
          <a:p>
            <a:r>
              <a:rPr lang="en-US" dirty="0" smtClean="0"/>
              <a:t>Guaranteed to make you laugh if you think Roger or anyone else looks funny, or no money back since you never paid in the first place.</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arjan\Documents\Lisa\Queen\9528344ba98eb717_large.jpg"/>
          <p:cNvPicPr>
            <a:picLocks noChangeAspect="1" noChangeArrowheads="1"/>
          </p:cNvPicPr>
          <p:nvPr/>
        </p:nvPicPr>
        <p:blipFill>
          <a:blip r:embed="rId2"/>
          <a:srcRect/>
          <a:stretch>
            <a:fillRect/>
          </a:stretch>
        </p:blipFill>
        <p:spPr bwMode="auto">
          <a:xfrm>
            <a:off x="533400" y="0"/>
            <a:ext cx="5908430" cy="9144000"/>
          </a:xfrm>
          <a:prstGeom prst="rect">
            <a:avLst/>
          </a:prstGeom>
          <a:noFill/>
        </p:spPr>
      </p:pic>
      <p:sp>
        <p:nvSpPr>
          <p:cNvPr id="3" name="TextBox 2"/>
          <p:cNvSpPr txBox="1"/>
          <p:nvPr/>
        </p:nvSpPr>
        <p:spPr>
          <a:xfrm>
            <a:off x="0" y="1"/>
            <a:ext cx="6858000" cy="553998"/>
          </a:xfrm>
          <a:prstGeom prst="rect">
            <a:avLst/>
          </a:prstGeom>
          <a:solidFill>
            <a:srgbClr val="F8F8F8">
              <a:alpha val="60000"/>
            </a:srgbClr>
          </a:solidFill>
        </p:spPr>
        <p:txBody>
          <a:bodyPr wrap="square" rtlCol="0">
            <a:spAutoFit/>
          </a:bodyPr>
          <a:lstStyle/>
          <a:p>
            <a:r>
              <a:rPr lang="en-US" sz="1500" dirty="0" smtClean="0"/>
              <a:t>This is the moment where Roger realizes where the camera </a:t>
            </a:r>
            <a:r>
              <a:rPr lang="en-US" sz="1500" dirty="0" smtClean="0"/>
              <a:t>is, and Brian tries to make a break fo</a:t>
            </a:r>
            <a:r>
              <a:rPr lang="en-US" sz="1500" dirty="0" smtClean="0"/>
              <a:t>r it</a:t>
            </a:r>
            <a:r>
              <a:rPr lang="en-US" sz="1500" dirty="0" smtClean="0"/>
              <a:t>. </a:t>
            </a:r>
            <a:endParaRPr lang="en-US" sz="15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arjan\Documents\Lisa\Queen\8947025091533b22_large.jpg"/>
          <p:cNvPicPr>
            <a:picLocks noChangeAspect="1" noChangeArrowheads="1"/>
          </p:cNvPicPr>
          <p:nvPr/>
        </p:nvPicPr>
        <p:blipFill>
          <a:blip r:embed="rId2"/>
          <a:srcRect/>
          <a:stretch>
            <a:fillRect/>
          </a:stretch>
        </p:blipFill>
        <p:spPr bwMode="auto">
          <a:xfrm>
            <a:off x="457200" y="0"/>
            <a:ext cx="5908430" cy="9144000"/>
          </a:xfrm>
          <a:prstGeom prst="rect">
            <a:avLst/>
          </a:prstGeom>
          <a:noFill/>
        </p:spPr>
      </p:pic>
      <p:sp>
        <p:nvSpPr>
          <p:cNvPr id="3" name="TextBox 2"/>
          <p:cNvSpPr txBox="1"/>
          <p:nvPr/>
        </p:nvSpPr>
        <p:spPr>
          <a:xfrm>
            <a:off x="0" y="0"/>
            <a:ext cx="6858000" cy="553998"/>
          </a:xfrm>
          <a:prstGeom prst="rect">
            <a:avLst/>
          </a:prstGeom>
          <a:solidFill>
            <a:srgbClr val="F8F8F8">
              <a:alpha val="60000"/>
            </a:srgbClr>
          </a:solidFill>
        </p:spPr>
        <p:txBody>
          <a:bodyPr wrap="square" rtlCol="0">
            <a:spAutoFit/>
          </a:bodyPr>
          <a:lstStyle/>
          <a:p>
            <a:r>
              <a:rPr lang="en-US" sz="1500" dirty="0" smtClean="0"/>
              <a:t>This is the moment where Roger and Freddie realize their love for each other. JUST KIDDING. They realized that they are both mental.</a:t>
            </a:r>
            <a:endParaRPr lang="en-US" sz="15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arjan\Documents\Lisa\Queen\a942531aa3f5004c_large.jpg"/>
          <p:cNvPicPr>
            <a:picLocks noChangeAspect="1" noChangeArrowheads="1"/>
          </p:cNvPicPr>
          <p:nvPr/>
        </p:nvPicPr>
        <p:blipFill>
          <a:blip r:embed="rId2"/>
          <a:srcRect/>
          <a:stretch>
            <a:fillRect/>
          </a:stretch>
        </p:blipFill>
        <p:spPr bwMode="auto">
          <a:xfrm>
            <a:off x="457200" y="0"/>
            <a:ext cx="5908430" cy="9144000"/>
          </a:xfrm>
          <a:prstGeom prst="rect">
            <a:avLst/>
          </a:prstGeom>
          <a:noFill/>
        </p:spPr>
      </p:pic>
      <p:sp>
        <p:nvSpPr>
          <p:cNvPr id="3" name="TextBox 2"/>
          <p:cNvSpPr txBox="1"/>
          <p:nvPr/>
        </p:nvSpPr>
        <p:spPr>
          <a:xfrm>
            <a:off x="0" y="1"/>
            <a:ext cx="5410200" cy="323165"/>
          </a:xfrm>
          <a:prstGeom prst="rect">
            <a:avLst/>
          </a:prstGeom>
          <a:solidFill>
            <a:srgbClr val="F8F8F8">
              <a:alpha val="61176"/>
            </a:srgbClr>
          </a:solidFill>
        </p:spPr>
        <p:txBody>
          <a:bodyPr wrap="square" rtlCol="0">
            <a:spAutoFit/>
          </a:bodyPr>
          <a:lstStyle/>
          <a:p>
            <a:r>
              <a:rPr lang="en-US" sz="1500" dirty="0" smtClean="0"/>
              <a:t>This is the moment when they wished they could be done with this.</a:t>
            </a:r>
            <a:endParaRPr lang="en-US" sz="15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arjan\Documents\Lisa\Queen\c8c472bd60588dd4_large.jpg"/>
          <p:cNvPicPr>
            <a:picLocks noChangeAspect="1" noChangeArrowheads="1"/>
          </p:cNvPicPr>
          <p:nvPr/>
        </p:nvPicPr>
        <p:blipFill>
          <a:blip r:embed="rId2"/>
          <a:srcRect/>
          <a:stretch>
            <a:fillRect/>
          </a:stretch>
        </p:blipFill>
        <p:spPr bwMode="auto">
          <a:xfrm>
            <a:off x="457199" y="0"/>
            <a:ext cx="5908431" cy="9144000"/>
          </a:xfrm>
          <a:prstGeom prst="rect">
            <a:avLst/>
          </a:prstGeom>
          <a:noFill/>
        </p:spPr>
      </p:pic>
      <p:sp>
        <p:nvSpPr>
          <p:cNvPr id="3" name="TextBox 2"/>
          <p:cNvSpPr txBox="1"/>
          <p:nvPr/>
        </p:nvSpPr>
        <p:spPr>
          <a:xfrm>
            <a:off x="0" y="1"/>
            <a:ext cx="6858000" cy="553998"/>
          </a:xfrm>
          <a:prstGeom prst="rect">
            <a:avLst/>
          </a:prstGeom>
          <a:solidFill>
            <a:srgbClr val="F8F8F8">
              <a:alpha val="61176"/>
            </a:srgbClr>
          </a:solidFill>
        </p:spPr>
        <p:txBody>
          <a:bodyPr wrap="square" rtlCol="0">
            <a:spAutoFit/>
          </a:bodyPr>
          <a:lstStyle/>
          <a:p>
            <a:r>
              <a:rPr lang="en-US" sz="1500" dirty="0" smtClean="0"/>
              <a:t>This is the moment when Roger finds out they can’t be done with this, and becomes ÜBERANGRY!</a:t>
            </a:r>
            <a:endParaRPr lang="en-US" sz="15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arjan\Documents\Lisa\Queen\c16c4f2d321ab980_large.jpg"/>
          <p:cNvPicPr>
            <a:picLocks noChangeAspect="1" noChangeArrowheads="1"/>
          </p:cNvPicPr>
          <p:nvPr/>
        </p:nvPicPr>
        <p:blipFill>
          <a:blip r:embed="rId2"/>
          <a:srcRect/>
          <a:stretch>
            <a:fillRect/>
          </a:stretch>
        </p:blipFill>
        <p:spPr bwMode="auto">
          <a:xfrm>
            <a:off x="457200" y="-1"/>
            <a:ext cx="5867400" cy="9144001"/>
          </a:xfrm>
          <a:prstGeom prst="rect">
            <a:avLst/>
          </a:prstGeom>
          <a:noFill/>
        </p:spPr>
      </p:pic>
      <p:sp>
        <p:nvSpPr>
          <p:cNvPr id="3" name="TextBox 2"/>
          <p:cNvSpPr txBox="1"/>
          <p:nvPr/>
        </p:nvSpPr>
        <p:spPr>
          <a:xfrm>
            <a:off x="0" y="1"/>
            <a:ext cx="6858000" cy="784830"/>
          </a:xfrm>
          <a:prstGeom prst="rect">
            <a:avLst/>
          </a:prstGeom>
          <a:solidFill>
            <a:srgbClr val="F8F8F8">
              <a:alpha val="61176"/>
            </a:srgbClr>
          </a:solidFill>
        </p:spPr>
        <p:txBody>
          <a:bodyPr wrap="square" rtlCol="0">
            <a:spAutoFit/>
          </a:bodyPr>
          <a:lstStyle/>
          <a:p>
            <a:r>
              <a:rPr lang="en-US" sz="1500" dirty="0" smtClean="0"/>
              <a:t>This is the moment when Freddie doesn’t want to relive the moment where Roger almost killed him (by throwing his whole bloody </a:t>
            </a:r>
            <a:r>
              <a:rPr lang="en-US" sz="1500" dirty="0" err="1" smtClean="0"/>
              <a:t>drumset</a:t>
            </a:r>
            <a:r>
              <a:rPr lang="en-US" sz="1500" dirty="0" smtClean="0"/>
              <a:t> across the stage) so he makes simple-minded Roger happy by telling a joke. Brian doesn’t get it.</a:t>
            </a:r>
            <a:endParaRPr lang="en-US" sz="15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arjan\Documents\Lisa\Queen\e80a718c790873bf_large.jpg"/>
          <p:cNvPicPr>
            <a:picLocks noChangeAspect="1" noChangeArrowheads="1"/>
          </p:cNvPicPr>
          <p:nvPr/>
        </p:nvPicPr>
        <p:blipFill>
          <a:blip r:embed="rId2"/>
          <a:srcRect/>
          <a:stretch>
            <a:fillRect/>
          </a:stretch>
        </p:blipFill>
        <p:spPr bwMode="auto">
          <a:xfrm>
            <a:off x="457200" y="1"/>
            <a:ext cx="5908430" cy="9144000"/>
          </a:xfrm>
          <a:prstGeom prst="rect">
            <a:avLst/>
          </a:prstGeom>
          <a:noFill/>
        </p:spPr>
      </p:pic>
      <p:sp>
        <p:nvSpPr>
          <p:cNvPr id="3" name="TextBox 2"/>
          <p:cNvSpPr txBox="1"/>
          <p:nvPr/>
        </p:nvSpPr>
        <p:spPr>
          <a:xfrm>
            <a:off x="0" y="1"/>
            <a:ext cx="6858000" cy="553998"/>
          </a:xfrm>
          <a:prstGeom prst="rect">
            <a:avLst/>
          </a:prstGeom>
          <a:solidFill>
            <a:srgbClr val="F8F8F8">
              <a:alpha val="61176"/>
            </a:srgbClr>
          </a:solidFill>
        </p:spPr>
        <p:txBody>
          <a:bodyPr wrap="square" rtlCol="0">
            <a:spAutoFit/>
          </a:bodyPr>
          <a:lstStyle/>
          <a:p>
            <a:r>
              <a:rPr lang="en-US" sz="1500" dirty="0" smtClean="0"/>
              <a:t>This is the moment when Freddie explains the joke to Brian, who thinks the joke is clever, John laughs at Brian, and Roger doesn’t get the joke anymore.</a:t>
            </a:r>
            <a:endParaRPr lang="en-US" sz="15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arjan\Documents\Lisa\Queen\e7833791002a6afe_large.jpg"/>
          <p:cNvPicPr>
            <a:picLocks noChangeAspect="1" noChangeArrowheads="1"/>
          </p:cNvPicPr>
          <p:nvPr/>
        </p:nvPicPr>
        <p:blipFill>
          <a:blip r:embed="rId2"/>
          <a:srcRect/>
          <a:stretch>
            <a:fillRect/>
          </a:stretch>
        </p:blipFill>
        <p:spPr bwMode="auto">
          <a:xfrm>
            <a:off x="457200" y="19276"/>
            <a:ext cx="5895975" cy="9124724"/>
          </a:xfrm>
          <a:prstGeom prst="rect">
            <a:avLst/>
          </a:prstGeom>
          <a:noFill/>
        </p:spPr>
      </p:pic>
      <p:sp>
        <p:nvSpPr>
          <p:cNvPr id="3" name="TextBox 2"/>
          <p:cNvSpPr txBox="1"/>
          <p:nvPr/>
        </p:nvSpPr>
        <p:spPr>
          <a:xfrm>
            <a:off x="0" y="1"/>
            <a:ext cx="6858000" cy="553998"/>
          </a:xfrm>
          <a:prstGeom prst="rect">
            <a:avLst/>
          </a:prstGeom>
          <a:solidFill>
            <a:srgbClr val="F8F8F8">
              <a:alpha val="61176"/>
            </a:srgbClr>
          </a:solidFill>
        </p:spPr>
        <p:txBody>
          <a:bodyPr wrap="square" rtlCol="0">
            <a:spAutoFit/>
          </a:bodyPr>
          <a:lstStyle/>
          <a:p>
            <a:r>
              <a:rPr lang="en-US" sz="1500" dirty="0" smtClean="0"/>
              <a:t>This is the moment when there is an awkward moment, and John enjoying the sweet aroma coming from the cookies.</a:t>
            </a:r>
            <a:endParaRPr lang="en-US" sz="15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marjan\Documents\Lisa\Queen\fb2bea2fc0586b5d_large.jpg"/>
          <p:cNvPicPr>
            <a:picLocks noChangeAspect="1" noChangeArrowheads="1"/>
          </p:cNvPicPr>
          <p:nvPr/>
        </p:nvPicPr>
        <p:blipFill>
          <a:blip r:embed="rId2"/>
          <a:srcRect/>
          <a:stretch>
            <a:fillRect/>
          </a:stretch>
        </p:blipFill>
        <p:spPr bwMode="auto">
          <a:xfrm>
            <a:off x="457200" y="1"/>
            <a:ext cx="5908430" cy="9144000"/>
          </a:xfrm>
          <a:prstGeom prst="rect">
            <a:avLst/>
          </a:prstGeom>
          <a:noFill/>
        </p:spPr>
      </p:pic>
      <p:sp>
        <p:nvSpPr>
          <p:cNvPr id="3" name="TextBox 2"/>
          <p:cNvSpPr txBox="1"/>
          <p:nvPr/>
        </p:nvSpPr>
        <p:spPr>
          <a:xfrm>
            <a:off x="0" y="0"/>
            <a:ext cx="6858000" cy="553998"/>
          </a:xfrm>
          <a:prstGeom prst="rect">
            <a:avLst/>
          </a:prstGeom>
          <a:solidFill>
            <a:srgbClr val="F8F8F8">
              <a:alpha val="60000"/>
            </a:srgbClr>
          </a:solidFill>
        </p:spPr>
        <p:txBody>
          <a:bodyPr wrap="square" rtlCol="0">
            <a:spAutoFit/>
          </a:bodyPr>
          <a:lstStyle/>
          <a:p>
            <a:r>
              <a:rPr lang="en-US" sz="1500" dirty="0" smtClean="0"/>
              <a:t>This is the moment where Roger becomes angry because he finds out there’s a white dot above his right eye. Freddie thinks he’s mental still.</a:t>
            </a:r>
            <a:endParaRPr lang="en-US" sz="15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rjan\Documents\Lisa\Queen\pictures\1b5e1b52bffcac8a_large.jpg"/>
          <p:cNvPicPr>
            <a:picLocks noChangeAspect="1" noChangeArrowheads="1"/>
          </p:cNvPicPr>
          <p:nvPr/>
        </p:nvPicPr>
        <p:blipFill>
          <a:blip r:embed="rId2"/>
          <a:srcRect/>
          <a:stretch>
            <a:fillRect/>
          </a:stretch>
        </p:blipFill>
        <p:spPr bwMode="auto">
          <a:xfrm>
            <a:off x="457200" y="0"/>
            <a:ext cx="5908430" cy="9144000"/>
          </a:xfrm>
          <a:prstGeom prst="rect">
            <a:avLst/>
          </a:prstGeom>
          <a:noFill/>
        </p:spPr>
      </p:pic>
      <p:sp>
        <p:nvSpPr>
          <p:cNvPr id="3" name="TextBox 2"/>
          <p:cNvSpPr txBox="1"/>
          <p:nvPr/>
        </p:nvSpPr>
        <p:spPr>
          <a:xfrm>
            <a:off x="0" y="1"/>
            <a:ext cx="5410200" cy="323165"/>
          </a:xfrm>
          <a:prstGeom prst="rect">
            <a:avLst/>
          </a:prstGeom>
          <a:solidFill>
            <a:srgbClr val="F8F8F8">
              <a:alpha val="61176"/>
            </a:srgbClr>
          </a:solidFill>
        </p:spPr>
        <p:txBody>
          <a:bodyPr wrap="square" rtlCol="0">
            <a:spAutoFit/>
          </a:bodyPr>
          <a:lstStyle/>
          <a:p>
            <a:r>
              <a:rPr lang="en-US" sz="1500" dirty="0" smtClean="0"/>
              <a:t>This is the moment when none of them want to look at the camera.</a:t>
            </a:r>
            <a:endParaRPr lang="en-US" sz="15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jan\Documents\Lisa\Queen\6c7fd7938e40112b_large.jpg"/>
          <p:cNvPicPr>
            <a:picLocks noChangeAspect="1" noChangeArrowheads="1"/>
          </p:cNvPicPr>
          <p:nvPr/>
        </p:nvPicPr>
        <p:blipFill>
          <a:blip r:embed="rId2"/>
          <a:srcRect/>
          <a:stretch>
            <a:fillRect/>
          </a:stretch>
        </p:blipFill>
        <p:spPr bwMode="auto">
          <a:xfrm>
            <a:off x="457200" y="0"/>
            <a:ext cx="5908430" cy="9144000"/>
          </a:xfrm>
          <a:prstGeom prst="rect">
            <a:avLst/>
          </a:prstGeom>
          <a:noFill/>
        </p:spPr>
      </p:pic>
      <p:sp>
        <p:nvSpPr>
          <p:cNvPr id="3" name="TextBox 2"/>
          <p:cNvSpPr txBox="1"/>
          <p:nvPr/>
        </p:nvSpPr>
        <p:spPr>
          <a:xfrm>
            <a:off x="0" y="1"/>
            <a:ext cx="6858000" cy="323165"/>
          </a:xfrm>
          <a:prstGeom prst="rect">
            <a:avLst/>
          </a:prstGeom>
          <a:solidFill>
            <a:srgbClr val="F8F8F8">
              <a:alpha val="61176"/>
            </a:srgbClr>
          </a:solidFill>
        </p:spPr>
        <p:txBody>
          <a:bodyPr wrap="square" rtlCol="0">
            <a:spAutoFit/>
          </a:bodyPr>
          <a:lstStyle/>
          <a:p>
            <a:r>
              <a:rPr lang="en-US" sz="1500" dirty="0" smtClean="0"/>
              <a:t>This is the moment when Brian and Freddie decide to stare-down Mr. Camera man</a:t>
            </a:r>
            <a:endParaRPr lang="en-US" sz="15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jan\Documents\Lisa\Queen\15faf596812e431f_large.jpg"/>
          <p:cNvPicPr>
            <a:picLocks noChangeAspect="1" noChangeArrowheads="1"/>
          </p:cNvPicPr>
          <p:nvPr/>
        </p:nvPicPr>
        <p:blipFill>
          <a:blip r:embed="rId2"/>
          <a:srcRect/>
          <a:stretch>
            <a:fillRect/>
          </a:stretch>
        </p:blipFill>
        <p:spPr bwMode="auto">
          <a:xfrm>
            <a:off x="457200" y="0"/>
            <a:ext cx="5943600" cy="9144000"/>
          </a:xfrm>
          <a:prstGeom prst="rect">
            <a:avLst/>
          </a:prstGeom>
          <a:noFill/>
        </p:spPr>
      </p:pic>
      <p:sp>
        <p:nvSpPr>
          <p:cNvPr id="3" name="TextBox 2"/>
          <p:cNvSpPr txBox="1"/>
          <p:nvPr/>
        </p:nvSpPr>
        <p:spPr>
          <a:xfrm>
            <a:off x="0" y="1"/>
            <a:ext cx="6858000" cy="323165"/>
          </a:xfrm>
          <a:prstGeom prst="rect">
            <a:avLst/>
          </a:prstGeom>
          <a:solidFill>
            <a:srgbClr val="F8F8F8">
              <a:alpha val="61176"/>
            </a:srgbClr>
          </a:solidFill>
        </p:spPr>
        <p:txBody>
          <a:bodyPr wrap="square" rtlCol="0">
            <a:spAutoFit/>
          </a:bodyPr>
          <a:lstStyle/>
          <a:p>
            <a:r>
              <a:rPr lang="en-US" sz="1500" dirty="0" smtClean="0"/>
              <a:t>This is the moment when Brian decided to stare at someone else all creepy like.</a:t>
            </a:r>
            <a:endParaRPr lang="en-US" sz="15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jan\Documents\Lisa\Queen\76e139a91d8d011f_large.jpg"/>
          <p:cNvPicPr>
            <a:picLocks noChangeAspect="1" noChangeArrowheads="1"/>
          </p:cNvPicPr>
          <p:nvPr/>
        </p:nvPicPr>
        <p:blipFill>
          <a:blip r:embed="rId2"/>
          <a:srcRect/>
          <a:stretch>
            <a:fillRect/>
          </a:stretch>
        </p:blipFill>
        <p:spPr bwMode="auto">
          <a:xfrm>
            <a:off x="533400" y="0"/>
            <a:ext cx="5908430" cy="9144000"/>
          </a:xfrm>
          <a:prstGeom prst="rect">
            <a:avLst/>
          </a:prstGeom>
          <a:noFill/>
        </p:spPr>
      </p:pic>
      <p:sp>
        <p:nvSpPr>
          <p:cNvPr id="3" name="TextBox 2"/>
          <p:cNvSpPr txBox="1"/>
          <p:nvPr/>
        </p:nvSpPr>
        <p:spPr>
          <a:xfrm>
            <a:off x="0" y="1"/>
            <a:ext cx="6858000" cy="323165"/>
          </a:xfrm>
          <a:prstGeom prst="rect">
            <a:avLst/>
          </a:prstGeom>
          <a:solidFill>
            <a:srgbClr val="F8F8F8">
              <a:alpha val="61176"/>
            </a:srgbClr>
          </a:solidFill>
        </p:spPr>
        <p:txBody>
          <a:bodyPr wrap="square" rtlCol="0">
            <a:spAutoFit/>
          </a:bodyPr>
          <a:lstStyle/>
          <a:p>
            <a:r>
              <a:rPr lang="en-US" sz="1500" dirty="0" smtClean="0"/>
              <a:t>This is the moment when Roger starts to act </a:t>
            </a:r>
            <a:r>
              <a:rPr lang="en-US" sz="1500" dirty="0" err="1" smtClean="0"/>
              <a:t>ubermental</a:t>
            </a:r>
            <a:r>
              <a:rPr lang="en-US" sz="1500" dirty="0" smtClean="0"/>
              <a:t>(</a:t>
            </a:r>
            <a:r>
              <a:rPr lang="en-US" sz="1500" dirty="0" err="1" smtClean="0"/>
              <a:t>ler</a:t>
            </a:r>
            <a:r>
              <a:rPr lang="en-US" sz="1500" dirty="0" smtClean="0"/>
              <a:t>). And John’s happy.</a:t>
            </a:r>
            <a:endParaRPr lang="en-US" sz="15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jan\Documents\Lisa\Queen\80c2ce66d7f25684_large.jpg"/>
          <p:cNvPicPr>
            <a:picLocks noChangeAspect="1" noChangeArrowheads="1"/>
          </p:cNvPicPr>
          <p:nvPr/>
        </p:nvPicPr>
        <p:blipFill>
          <a:blip r:embed="rId2"/>
          <a:srcRect/>
          <a:stretch>
            <a:fillRect/>
          </a:stretch>
        </p:blipFill>
        <p:spPr bwMode="auto">
          <a:xfrm>
            <a:off x="533400" y="0"/>
            <a:ext cx="5908430" cy="9144000"/>
          </a:xfrm>
          <a:prstGeom prst="rect">
            <a:avLst/>
          </a:prstGeom>
          <a:noFill/>
        </p:spPr>
      </p:pic>
      <p:sp>
        <p:nvSpPr>
          <p:cNvPr id="3" name="TextBox 2"/>
          <p:cNvSpPr txBox="1"/>
          <p:nvPr/>
        </p:nvSpPr>
        <p:spPr>
          <a:xfrm>
            <a:off x="0" y="1"/>
            <a:ext cx="6858000" cy="784830"/>
          </a:xfrm>
          <a:prstGeom prst="rect">
            <a:avLst/>
          </a:prstGeom>
          <a:solidFill>
            <a:srgbClr val="F8F8F8">
              <a:alpha val="61176"/>
            </a:srgbClr>
          </a:solidFill>
        </p:spPr>
        <p:txBody>
          <a:bodyPr wrap="square" rtlCol="0">
            <a:spAutoFit/>
          </a:bodyPr>
          <a:lstStyle/>
          <a:p>
            <a:r>
              <a:rPr lang="en-US" sz="1500" dirty="0" smtClean="0"/>
              <a:t>This is the moment when Freddie wants to point something out, and Roger thinks he is hallucinating from seeing all this Hot Space stuff, when many people don’t even like the album all that much.</a:t>
            </a:r>
            <a:endParaRPr lang="en-US" sz="15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rjan\Documents\Lisa\Queen\451b31db435dee00_large.jpg"/>
          <p:cNvPicPr>
            <a:picLocks noChangeAspect="1" noChangeArrowheads="1"/>
          </p:cNvPicPr>
          <p:nvPr/>
        </p:nvPicPr>
        <p:blipFill>
          <a:blip r:embed="rId2"/>
          <a:srcRect/>
          <a:stretch>
            <a:fillRect/>
          </a:stretch>
        </p:blipFill>
        <p:spPr bwMode="auto">
          <a:xfrm>
            <a:off x="533400" y="0"/>
            <a:ext cx="5908431" cy="9144000"/>
          </a:xfrm>
          <a:prstGeom prst="rect">
            <a:avLst/>
          </a:prstGeom>
          <a:noFill/>
        </p:spPr>
      </p:pic>
      <p:sp>
        <p:nvSpPr>
          <p:cNvPr id="3" name="TextBox 2"/>
          <p:cNvSpPr txBox="1"/>
          <p:nvPr/>
        </p:nvSpPr>
        <p:spPr>
          <a:xfrm>
            <a:off x="0" y="1"/>
            <a:ext cx="5791200" cy="323165"/>
          </a:xfrm>
          <a:prstGeom prst="rect">
            <a:avLst/>
          </a:prstGeom>
          <a:solidFill>
            <a:srgbClr val="F8F8F8">
              <a:alpha val="61176"/>
            </a:srgbClr>
          </a:solidFill>
        </p:spPr>
        <p:txBody>
          <a:bodyPr wrap="square" rtlCol="0">
            <a:spAutoFit/>
          </a:bodyPr>
          <a:lstStyle/>
          <a:p>
            <a:r>
              <a:rPr lang="en-US" sz="1500" dirty="0" smtClean="0"/>
              <a:t>This is the moment when they are all starting to get bored or pissed off.</a:t>
            </a:r>
            <a:endParaRPr lang="en-US" sz="15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rjan\Documents\Lisa\Queen\40d4d61173476235_large.jpg"/>
          <p:cNvPicPr>
            <a:picLocks noChangeAspect="1" noChangeArrowheads="1"/>
          </p:cNvPicPr>
          <p:nvPr/>
        </p:nvPicPr>
        <p:blipFill>
          <a:blip r:embed="rId2"/>
          <a:srcRect/>
          <a:stretch>
            <a:fillRect/>
          </a:stretch>
        </p:blipFill>
        <p:spPr bwMode="auto">
          <a:xfrm>
            <a:off x="533400" y="0"/>
            <a:ext cx="5908430" cy="9144000"/>
          </a:xfrm>
          <a:prstGeom prst="rect">
            <a:avLst/>
          </a:prstGeom>
          <a:noFill/>
        </p:spPr>
      </p:pic>
      <p:sp>
        <p:nvSpPr>
          <p:cNvPr id="3" name="TextBox 2"/>
          <p:cNvSpPr txBox="1"/>
          <p:nvPr/>
        </p:nvSpPr>
        <p:spPr>
          <a:xfrm>
            <a:off x="0" y="0"/>
            <a:ext cx="6858000" cy="323165"/>
          </a:xfrm>
          <a:prstGeom prst="rect">
            <a:avLst/>
          </a:prstGeom>
          <a:solidFill>
            <a:srgbClr val="F8F8F8">
              <a:alpha val="60000"/>
            </a:srgbClr>
          </a:solidFill>
        </p:spPr>
        <p:txBody>
          <a:bodyPr wrap="square" rtlCol="0">
            <a:spAutoFit/>
          </a:bodyPr>
          <a:lstStyle/>
          <a:p>
            <a:r>
              <a:rPr lang="en-US" sz="1500" dirty="0" smtClean="0"/>
              <a:t>This is the moment where Roger realizes that you can look behind you. He’s amazed</a:t>
            </a:r>
            <a:endParaRPr lang="en-US" sz="15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rjan\Documents\Lisa\Queen\38011f42883a3130_large.jpg"/>
          <p:cNvPicPr>
            <a:picLocks noChangeAspect="1" noChangeArrowheads="1"/>
          </p:cNvPicPr>
          <p:nvPr/>
        </p:nvPicPr>
        <p:blipFill>
          <a:blip r:embed="rId2"/>
          <a:srcRect/>
          <a:stretch>
            <a:fillRect/>
          </a:stretch>
        </p:blipFill>
        <p:spPr bwMode="auto">
          <a:xfrm>
            <a:off x="492370" y="1"/>
            <a:ext cx="5908430" cy="9144000"/>
          </a:xfrm>
          <a:prstGeom prst="rect">
            <a:avLst/>
          </a:prstGeom>
          <a:noFill/>
        </p:spPr>
      </p:pic>
      <p:sp>
        <p:nvSpPr>
          <p:cNvPr id="3" name="TextBox 2"/>
          <p:cNvSpPr txBox="1"/>
          <p:nvPr/>
        </p:nvSpPr>
        <p:spPr>
          <a:xfrm>
            <a:off x="0" y="1"/>
            <a:ext cx="6858000" cy="784830"/>
          </a:xfrm>
          <a:prstGeom prst="rect">
            <a:avLst/>
          </a:prstGeom>
          <a:solidFill>
            <a:srgbClr val="F8F8F8">
              <a:alpha val="61176"/>
            </a:srgbClr>
          </a:solidFill>
        </p:spPr>
        <p:txBody>
          <a:bodyPr wrap="square" rtlCol="0">
            <a:spAutoFit/>
          </a:bodyPr>
          <a:lstStyle/>
          <a:p>
            <a:r>
              <a:rPr lang="en-US" sz="1500" dirty="0" smtClean="0"/>
              <a:t>This is the moment when Brian has a dumb moment, Freddie starts to say “Oh do fuck off” and John &amp; Roger see something they </a:t>
            </a:r>
            <a:r>
              <a:rPr lang="en-US" sz="1500" dirty="0" err="1" smtClean="0"/>
              <a:t>kinda</a:t>
            </a:r>
            <a:r>
              <a:rPr lang="en-US" sz="1500" dirty="0" smtClean="0"/>
              <a:t> like if you know what I mean….. They see freshly baked cookies!</a:t>
            </a:r>
            <a:endParaRPr lang="en-US" sz="15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429</Words>
  <Application>Microsoft Office PowerPoint</Application>
  <PresentationFormat>On-screen Show (4:3)</PresentationFormat>
  <Paragraphs>20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Queen in 1982</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 in 1982</dc:title>
  <dc:creator>marjan</dc:creator>
  <cp:lastModifiedBy>marjan</cp:lastModifiedBy>
  <cp:revision>9</cp:revision>
  <dcterms:created xsi:type="dcterms:W3CDTF">2009-09-05T22:26:33Z</dcterms:created>
  <dcterms:modified xsi:type="dcterms:W3CDTF">2009-09-07T15:20:42Z</dcterms:modified>
</cp:coreProperties>
</file>