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5F17-C3BD-404A-96A9-1366A4312C0C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BD3F-2771-4BF7-86F8-00638446B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Queen in 1982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Why? Because the pictures are </a:t>
            </a:r>
            <a:r>
              <a:rPr lang="en-US" dirty="0" err="1" smtClean="0"/>
              <a:t>überclear</a:t>
            </a:r>
            <a:r>
              <a:rPr lang="en-US" dirty="0" smtClean="0"/>
              <a:t>, </a:t>
            </a:r>
            <a:r>
              <a:rPr lang="en-US" dirty="0" err="1" smtClean="0"/>
              <a:t>übergood</a:t>
            </a:r>
            <a:r>
              <a:rPr lang="en-US" dirty="0" smtClean="0"/>
              <a:t>, and because Queen is </a:t>
            </a:r>
            <a:r>
              <a:rPr lang="en-US" dirty="0" err="1" smtClean="0"/>
              <a:t>überawesome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Guaranteed to make you laugh if you think Roger or anyone else looks funny, or no money back since you never paid in the first place.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comments to make it </a:t>
            </a:r>
            <a:r>
              <a:rPr lang="en-US" dirty="0" err="1" smtClean="0"/>
              <a:t>awesomer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jan\Documents\Lisa\Queen\05e8c2272e46392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907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Brian and Roger are very mad at each other. Roger can’t even look at Brian (Brian of course is still looking at Roger.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6324600"/>
            <a:ext cx="929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John is amazed at how many Hot Space pictures/banners/etc. there are when many people didn’t even like the album!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jan\Documents\Lisa\Queen\9f6c3c2c2c179d16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907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Roger (somehow) just figured out that someone put some kind of drug in Brian and John’s tea! 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jan\Documents\Lisa\Queen\c91c243064c3297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907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Brian’s done with this.        Roger’s trying to see his eyebrows.      John’s thinking about all the nice vacation spots he could be at right now.     Freddie is… doing stuff. Awesome Freddie stuff.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jan\Documents\Lisa\Queen\e8e07879b168af2c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1"/>
            <a:ext cx="9144000" cy="5907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Brian and Freddie are having a staring contest. I think Brian will win.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Roger and John are looking at something. Possibly an awesome something.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rjan\Documents\Lisa\Queen\f55c2bbfabf196d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907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Brian’s angry. He lost the staring contest. Roger’s having a blonde moment. John’s trying to use his awesomeness to make tea appear on the table. And Freddie is looking at… something. Maybe Roger’s watch.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7500" y="1143000"/>
          <a:ext cx="3427413" cy="4570413"/>
        </p:xfrm>
        <a:graphic>
          <a:graphicData uri="http://schemas.openxmlformats.org/presentationml/2006/ole">
            <p:oleObj spid="_x0000_s8195" name="Presentation" r:id="rId3" imgW="3427333" imgH="4570439" progId="PowerPoint.Show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229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Microsoft Office PowerPoint Presentation</vt:lpstr>
      <vt:lpstr>Queen in 1982</vt:lpstr>
      <vt:lpstr>Slide 2</vt:lpstr>
      <vt:lpstr>Slide 3</vt:lpstr>
      <vt:lpstr>Slide 4</vt:lpstr>
      <vt:lpstr>Slide 5</vt:lpstr>
      <vt:lpstr>Slide 6</vt:lpstr>
      <vt:lpstr>Slide 7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in 1982</dc:title>
  <dc:creator>marjan</dc:creator>
  <cp:lastModifiedBy>marjan</cp:lastModifiedBy>
  <cp:revision>8</cp:revision>
  <dcterms:created xsi:type="dcterms:W3CDTF">2009-09-05T22:22:39Z</dcterms:created>
  <dcterms:modified xsi:type="dcterms:W3CDTF">2009-09-07T15:25:02Z</dcterms:modified>
</cp:coreProperties>
</file>