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9E6DA-5F9D-48BE-A7C1-311688A6EB9B}" type="datetimeFigureOut">
              <a:rPr lang="en-US" smtClean="0"/>
              <a:t>6/1/2009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42CD8-9864-4C68-B9FA-0E8F976822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9E6DA-5F9D-48BE-A7C1-311688A6EB9B}" type="datetimeFigureOut">
              <a:rPr lang="en-US" smtClean="0"/>
              <a:t>6/1/2009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42CD8-9864-4C68-B9FA-0E8F976822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9E6DA-5F9D-48BE-A7C1-311688A6EB9B}" type="datetimeFigureOut">
              <a:rPr lang="en-US" smtClean="0"/>
              <a:t>6/1/2009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42CD8-9864-4C68-B9FA-0E8F976822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9E6DA-5F9D-48BE-A7C1-311688A6EB9B}" type="datetimeFigureOut">
              <a:rPr lang="en-US" smtClean="0"/>
              <a:t>6/1/2009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42CD8-9864-4C68-B9FA-0E8F976822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9E6DA-5F9D-48BE-A7C1-311688A6EB9B}" type="datetimeFigureOut">
              <a:rPr lang="en-US" smtClean="0"/>
              <a:t>6/1/2009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42CD8-9864-4C68-B9FA-0E8F976822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9E6DA-5F9D-48BE-A7C1-311688A6EB9B}" type="datetimeFigureOut">
              <a:rPr lang="en-US" smtClean="0"/>
              <a:t>6/1/2009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42CD8-9864-4C68-B9FA-0E8F976822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9E6DA-5F9D-48BE-A7C1-311688A6EB9B}" type="datetimeFigureOut">
              <a:rPr lang="en-US" smtClean="0"/>
              <a:t>6/1/2009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42CD8-9864-4C68-B9FA-0E8F976822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9E6DA-5F9D-48BE-A7C1-311688A6EB9B}" type="datetimeFigureOut">
              <a:rPr lang="en-US" smtClean="0"/>
              <a:t>6/1/2009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42CD8-9864-4C68-B9FA-0E8F976822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9E6DA-5F9D-48BE-A7C1-311688A6EB9B}" type="datetimeFigureOut">
              <a:rPr lang="en-US" smtClean="0"/>
              <a:t>6/1/2009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42CD8-9864-4C68-B9FA-0E8F976822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9E6DA-5F9D-48BE-A7C1-311688A6EB9B}" type="datetimeFigureOut">
              <a:rPr lang="en-US" smtClean="0"/>
              <a:t>6/1/2009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42CD8-9864-4C68-B9FA-0E8F976822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9E6DA-5F9D-48BE-A7C1-311688A6EB9B}" type="datetimeFigureOut">
              <a:rPr lang="en-US" smtClean="0"/>
              <a:t>6/1/2009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42CD8-9864-4C68-B9FA-0E8F976822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9E6DA-5F9D-48BE-A7C1-311688A6EB9B}" type="datetimeFigureOut">
              <a:rPr lang="en-US" smtClean="0"/>
              <a:t>6/1/2009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42CD8-9864-4C68-B9FA-0E8F9768228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Photoshop Pictures</a:t>
            </a:r>
            <a:br>
              <a:rPr lang="en-US" dirty="0" smtClean="0"/>
            </a:br>
            <a:r>
              <a:rPr lang="en-US" sz="2400" dirty="0" smtClean="0"/>
              <a:t>(in order of placement)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Julia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ast ba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0"/>
            <a:ext cx="190926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86446" y="5357826"/>
            <a:ext cx="26432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bass of Toast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rum_ki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0"/>
            <a:ext cx="8358246" cy="66865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9356" y="6000768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Drums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ast 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0"/>
            <a:ext cx="6929486" cy="67908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43636" y="5286388"/>
            <a:ext cx="27860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Drummer toast (the one in front)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ast word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12792"/>
            <a:ext cx="9144000" cy="12324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86446" y="5357826"/>
            <a:ext cx="29289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words at the top of the album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t sing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10023"/>
            <a:ext cx="9144000" cy="6379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72132" y="5429264"/>
            <a:ext cx="33575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‘Hit single’ thing along the bottom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ast ba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11882"/>
            <a:ext cx="6011225" cy="68461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29520" y="500042"/>
            <a:ext cx="17144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This is the  rock band, Toast. It consists of  Jimmy the guitar toast, Robert the bass toast, Rufus the drummer toast, and Popcorn James, the lead singer toast.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214290"/>
            <a:ext cx="5643590" cy="64274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29422" y="5500702"/>
            <a:ext cx="2000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background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op_sign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285728"/>
            <a:ext cx="4191029" cy="62865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43702" y="5286388"/>
            <a:ext cx="20717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Part of the album name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ast 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171552"/>
            <a:ext cx="9144000" cy="21669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00694" y="5357826"/>
            <a:ext cx="34290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other part of the album name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ast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0"/>
            <a:ext cx="7352243" cy="67236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00760" y="5715016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Lead singer toast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ast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15074" y="5500702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</a:t>
            </a:r>
            <a:r>
              <a:rPr lang="en-US" sz="2800" dirty="0" smtClean="0"/>
              <a:t>uitar toast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ast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0"/>
            <a:ext cx="628988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72396" y="5643578"/>
            <a:ext cx="15716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Bass</a:t>
            </a:r>
            <a:r>
              <a:rPr lang="en-US" dirty="0" smtClean="0"/>
              <a:t> </a:t>
            </a:r>
            <a:r>
              <a:rPr lang="en-US" sz="2800" dirty="0" smtClean="0"/>
              <a:t>toast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789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214290"/>
            <a:ext cx="3286148" cy="64434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15074" y="5572140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Microphone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ectric_Guit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0"/>
            <a:ext cx="6572296" cy="65722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72198" y="5500702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Toast’s guitar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92</Words>
  <Application>Microsoft Office PowerPoint</Application>
  <PresentationFormat>On-screen Show (4:3)</PresentationFormat>
  <Paragraphs>16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Photoshop Pictures (in order of placement)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Photoshop Pictures (in order of placement)</dc:title>
  <dc:creator>jarndt</dc:creator>
  <cp:lastModifiedBy>jarndt</cp:lastModifiedBy>
  <cp:revision>5</cp:revision>
  <dcterms:created xsi:type="dcterms:W3CDTF">2009-06-01T15:24:22Z</dcterms:created>
  <dcterms:modified xsi:type="dcterms:W3CDTF">2009-06-01T16:05:18Z</dcterms:modified>
</cp:coreProperties>
</file>